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7" r:id="rId3"/>
    <p:sldId id="258" r:id="rId4"/>
    <p:sldId id="257" r:id="rId5"/>
    <p:sldId id="316" r:id="rId6"/>
    <p:sldId id="315" r:id="rId7"/>
    <p:sldId id="314" r:id="rId8"/>
    <p:sldId id="313" r:id="rId9"/>
    <p:sldId id="312" r:id="rId10"/>
    <p:sldId id="311" r:id="rId11"/>
    <p:sldId id="310" r:id="rId12"/>
    <p:sldId id="309" r:id="rId13"/>
    <p:sldId id="308" r:id="rId14"/>
    <p:sldId id="307" r:id="rId15"/>
    <p:sldId id="306" r:id="rId16"/>
    <p:sldId id="305" r:id="rId17"/>
    <p:sldId id="304" r:id="rId18"/>
    <p:sldId id="303" r:id="rId19"/>
    <p:sldId id="302" r:id="rId20"/>
    <p:sldId id="301" r:id="rId21"/>
    <p:sldId id="300" r:id="rId22"/>
    <p:sldId id="299" r:id="rId23"/>
    <p:sldId id="298" r:id="rId24"/>
    <p:sldId id="297" r:id="rId25"/>
    <p:sldId id="296" r:id="rId26"/>
    <p:sldId id="295" r:id="rId27"/>
    <p:sldId id="294" r:id="rId28"/>
    <p:sldId id="259" r:id="rId29"/>
    <p:sldId id="291" r:id="rId30"/>
    <p:sldId id="293" r:id="rId31"/>
    <p:sldId id="292" r:id="rId32"/>
    <p:sldId id="290" r:id="rId33"/>
    <p:sldId id="289" r:id="rId34"/>
    <p:sldId id="288" r:id="rId35"/>
    <p:sldId id="287" r:id="rId36"/>
    <p:sldId id="286" r:id="rId37"/>
    <p:sldId id="285" r:id="rId38"/>
    <p:sldId id="284" r:id="rId39"/>
    <p:sldId id="283" r:id="rId40"/>
    <p:sldId id="282" r:id="rId41"/>
    <p:sldId id="281" r:id="rId42"/>
    <p:sldId id="279" r:id="rId43"/>
    <p:sldId id="278" r:id="rId44"/>
    <p:sldId id="277" r:id="rId45"/>
    <p:sldId id="276" r:id="rId46"/>
    <p:sldId id="275" r:id="rId47"/>
    <p:sldId id="274" r:id="rId48"/>
    <p:sldId id="273" r:id="rId49"/>
    <p:sldId id="272" r:id="rId50"/>
    <p:sldId id="271" r:id="rId51"/>
    <p:sldId id="270" r:id="rId52"/>
    <p:sldId id="269" r:id="rId53"/>
    <p:sldId id="268" r:id="rId54"/>
    <p:sldId id="267" r:id="rId55"/>
    <p:sldId id="266" r:id="rId56"/>
    <p:sldId id="265" r:id="rId57"/>
    <p:sldId id="260" r:id="rId58"/>
    <p:sldId id="261" r:id="rId59"/>
    <p:sldId id="262" r:id="rId60"/>
    <p:sldId id="263" r:id="rId6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3228" autoAdjust="0"/>
  </p:normalViewPr>
  <p:slideViewPr>
    <p:cSldViewPr>
      <p:cViewPr varScale="1">
        <p:scale>
          <a:sx n="69" d="100"/>
          <a:sy n="69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3877A9DE-E45C-4EE2-8547-4CA2467843A1}" type="datetimeFigureOut">
              <a:rPr lang="en-US"/>
              <a:pPr>
                <a:defRPr/>
              </a:pPr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594E1F72-D518-4147-9F91-963098C4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078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D7E96F-F379-4ABE-969A-10C7CAAC8191}" type="datetimeFigureOut">
              <a:rPr lang="en-US"/>
              <a:pPr>
                <a:defRPr/>
              </a:pPr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56797-8C2F-4051-9373-037DE5D71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8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072315-050F-4E3D-8E5C-54ECBE04CA0F}" type="datetime1">
              <a:rPr lang="en-US" smtClean="0"/>
              <a:t>5/23/2017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495A99F-4737-47F1-863B-0E2AA3667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0E43-2121-4A6A-B532-470710F047A4}" type="datetime1">
              <a:rPr lang="en-US" smtClean="0"/>
              <a:t>5/23/2017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F978-A124-4FBB-97CB-1A4B67AB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759B-7A5F-47D1-B79C-CC99E8DB8FCD}" type="datetime1">
              <a:rPr lang="en-US" smtClean="0"/>
              <a:t>5/23/2017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8B69-82CD-4591-B3EB-4E7C3007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8EE23-9296-4B63-9123-01A81D0E3098}" type="datetime1">
              <a:rPr lang="en-US" smtClean="0"/>
              <a:t>5/23/2017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1553-3840-486E-84A7-0C36DAD7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9000E-A033-4762-AD94-9624108C18C6}" type="datetime1">
              <a:rPr lang="en-US" smtClean="0"/>
              <a:t>5/23/2017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99BE-2B8A-41CF-8169-F0ABF8BDD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356C-EC21-4648-BACE-D2608C314FC9}" type="datetime1">
              <a:rPr lang="en-US" smtClean="0"/>
              <a:t>5/23/2017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67C5-7154-40EA-B864-B40C1423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1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47B1-6583-44FC-B657-871F584D3817}" type="datetime1">
              <a:rPr lang="en-US" smtClean="0"/>
              <a:t>5/23/2017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0302C-53F7-43E1-A883-59245C39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AE8E-AF23-49DD-B794-250ED508F300}" type="datetime1">
              <a:rPr lang="en-US" smtClean="0"/>
              <a:t>5/23/2017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715F-D949-4B07-A16F-BB9FF613A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1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B497-7385-4EB4-A8F7-B3F4D65FD74A}" type="datetime1">
              <a:rPr lang="en-US" smtClean="0"/>
              <a:t>5/23/2017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F661-705E-4D5D-AA95-AAEFB2CAE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75D0-91E8-4F00-A74A-96FF024DD433}" type="datetime1">
              <a:rPr lang="en-US" smtClean="0"/>
              <a:t>5/23/2017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30DB-66C6-4748-85E8-D06F6384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EBD9-2775-4FB0-9C62-6401A1F7C76D}" type="datetime1">
              <a:rPr lang="en-US" smtClean="0"/>
              <a:t>5/23/2017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D0C2-E526-48FA-AE8A-3ABF5676F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5DA4443D-3FCA-445C-A648-54C5D35F6FBB}" type="datetime1">
              <a:rPr lang="en-US" smtClean="0"/>
              <a:t>5/23/2017</a:t>
            </a:fld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>
              <a:defRPr/>
            </a:pPr>
            <a:fld id="{0A879237-58B8-47B3-9320-1B2EE743D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http://images.jupiterimages.com/common/detail/69/75/23037569.jpg&amp;imgrefurl=http://www.jupiterimages.com/itemDetail.aspx?itemID=23037569&amp;h=250&amp;w=197&amp;sz=30&amp;hl=en&amp;start=15&amp;tbnid=38yux2Di7ub-HM:&amp;tbnh=111&amp;tbnw=87&amp;prev=/images?q=baste+food&amp;gbv=2&amp;hl=en&amp;safe=activ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/imgres?imgurl=http://www.drakesbattermix.com/images/cfry_food.jpg&amp;imgrefurl=http://www.drakesbattermix.com/products.php?page=cfry&amp;h=378&amp;w=344&amp;sz=38&amp;hl=en&amp;start=44&amp;um=1&amp;tbnid=lGaAlxvit7a5pM:&amp;tbnh=122&amp;tbnw=111&amp;prev=/images?q=%22coat+food%22&amp;start=40&amp;ndsp=20&amp;um=1&amp;hl=en&amp;safe=active&amp;sa=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recipetips.com/kitchen/images/refimages/slow_cooker/recipes/entrees/chickensoup/chop_carrot.jpg&amp;imgrefurl=http://www.recipetips.com/glossary-term/t--38503/slow-cooker-cooking-liner.asp&amp;h=180&amp;w=250&amp;sz=49&amp;hl=en&amp;start=15&amp;um=1&amp;tbnid=G4DmPuu6_RjqHM:&amp;tbnh=80&amp;tbnw=111&amp;prev=/images?q=chop+cooking+term&amp;um=1&amp;hl=en&amp;safe=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/imgres?imgurl=http://images.orgill.com/200x200/6492839.JPG&amp;imgrefurl=http://brands.hardwarestore.com/200-black-and-decker.aspx&amp;h=200&amp;w=200&amp;sz=5&amp;hl=en&amp;start=11&amp;tbnid=cfEHvUk6PdYBoM:&amp;tbnh=104&amp;tbnw=104&amp;prev=/images?q=handheld+electric+mixer&amp;gbv=2&amp;svnum=10&amp;hl=en&amp;safe=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images.google.com/imgres?imgurl=http://z.about.com/d/busycooks/1/5/Q/6/frittata3.jpg&amp;imgrefurl=http://busycooks.about.com/od/breakfastrecipes/ss/pastafrittatast_3.htm&amp;h=313&amp;w=400&amp;sz=37&amp;hl=en&amp;start=40&amp;um=1&amp;tbnid=stWCp1ZfpvvB1M:&amp;tbnh=97&amp;tbnw=124&amp;prev=/images?q=beat+food+with+handmixer&amp;start=20&amp;ndsp=20&amp;um=1&amp;hl=en&amp;safe=active&amp;sa=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lh5.ggpht.com/_RzbVbx_mJ-0/RoUwEgxtBLI/AAAAAAAAAiE/kiuGBAFb5ac/2005-04-22-14-08-20.JPG&amp;imgrefurl=http://picasaweb.google.com/lh/photo/ndM8IRy7uXpuLwapCh9blw&amp;h=1200&amp;w=1600&amp;sz=20&amp;hl=en&amp;start=43&amp;um=1&amp;tbnid=9n-zqxci1CSHwM:&amp;tbnh=113&amp;tbnw=150&amp;prev=/images?q=%22mix+food%22&amp;start=40&amp;ndsp=20&amp;um=1&amp;hl=en&amp;safe=active&amp;sa=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imgres?imgurl=http://glutenfreemommy.com/wordpress/wp-content/uploads/2008/03/foldin.jpg&amp;imgrefurl=http://www.glutenfreecookingschool.com/archives/how-to-bake-a-gluten-free-angel-food-cake/&amp;h=299&amp;w=450&amp;sz=29&amp;hl=en&amp;start=12&amp;um=1&amp;tbnid=7dYEHo-JB2BgIM:&amp;tbnh=84&amp;tbnw=127&amp;prev=/images?q=fold-in&amp;um=1&amp;hl=en&amp;safe=activ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google.com/imgres?imgurl=http://z.about.com/d/candy/1/5/P/5/-/-/knead_fondant.jpg&amp;imgrefurl=http://candy.about.com/od/fondantcandyrecipes/ss/fondantsbs_5.htm&amp;h=291&amp;w=400&amp;sz=49&amp;hl=en&amp;start=1&amp;um=1&amp;tbnid=Rct5GelOm-FPfM:&amp;tbnh=90&amp;tbnw=124&amp;prev=/images?q=knead&amp;um=1&amp;hl=en&amp;safe=activ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recipetips.com/kitchen/images/refimages/kitchen_advice/garlic/mince3.jpg&amp;imgrefurl=http://www.recipetips.com/kitchen-tips/t--1263/all-about-garlic.asp&amp;h=175&amp;w=252&amp;sz=39&amp;hl=en&amp;start=11&amp;um=1&amp;tbnid=KgX7TrE0DTlsRM:&amp;tbnh=77&amp;tbnw=111&amp;prev=/images?q=mince+cutting&amp;um=1&amp;hl=en&amp;safe=activ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filtsai.com/cooking/whipping/starting_cream.j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long-term.en.alibaba.com/product/50101385/50453354/cookwares/4pc_Covered_Steamer_Set/showimg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93038" cy="1462088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Cutting,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Preparation,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Cooking Terms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4A85DD5-BBBE-49B7-A15E-EE3D7FF1832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remove the outer layer/skin, by stripping or pulling off with your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finger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 or a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knife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85C2F00-B540-4769-B706-4CCEDCD1A5E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3" descr="C:\Users\donnie\AppData\Local\Microsoft\Windows\Temporary Internet Files\Content.IE5\D2X7AGMO\MC9001127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209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make small, straight, shallow cuts with a slicing knife in the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of a food; often done to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tenderize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meat or to let sauces soak in.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E16AEDD-2AB7-4079-807A-9B3B5C6B1BD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 descr="Poultry and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81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cut food into large, thick or thin flat pieces with a slicing knife.  Use a sawing motion while gently pressing the knife down.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44AA643-FA5A-4346-8194-8CB32E6A9C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1" name="Picture 5" descr="super_noz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200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Terms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8170561-5A27-45BB-8A36-E781EEE1AE4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82688" y="1905000"/>
            <a:ext cx="3922712" cy="422751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pour or spoon pan juices, melted fat, or sauces over the surface of a food during cooking, using a baster, cup, or spoon, to keep the food moist and add flavor.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20939B7-25AE-4B14-885B-C93DFCF5144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5" descr="230375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20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lower a food’s temperature to freezing or below by placing it in a freezer.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368C086-7F86-4DA7-AD31-377280CEA01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067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8" cy="1462088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Defrost/Thaw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expose to warmth in order to free from a frozen state.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0E46B9C-CC38-490A-94DF-22BA3D064D7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8" descr="refrigerator.freez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051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</a:t>
            </a:r>
            <a:endParaRPr lang="en-US" alt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cause a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food to turn into or become part of a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94552BE-E226-482C-BBEA-296EDA10A06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Picture 7" descr="http://ts2.mm.bing.net/images/thumbnail.aspx?q=227629871065&amp;id=04e748254b661bd443220432d5223910&amp;url=http%3a%2f%2fsassandveracity.typepad.com%2f.a%2f6a00d83452fd3369e2011168978456970c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152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remove liquid from a solid food by pouring off the liquid, putting the food through a colander, or drying with paper towels.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C6B0FAE-F592-4D0D-B767-18A1B75AFB3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separate solid from liquid materials by pouring the mixture through a strainer or sieve.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7C047F0-D7D1-452C-A0C1-D96F8E1E936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Picture 4" descr="C:\Documents and Settings\susan.thompson\Local Settings\Temporary Internet Files\Content.IE5\S8X4Y231\MP9003869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Terms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84E8F13-D353-408E-9CF5-D987FC35BDC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lightly sprinkle the surface of a food with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crumbs, flour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7B7B3F5-A4F0-4591-984F-8ABCF33B18A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3" name="Picture 1" descr="C:\Documents and Settings\susan.thompson\Local Settings\Temporary Internet Files\Content.IE5\O12ZCLMB\MP90040517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Flour/Dredge/Coat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sprinkle or coat a food with flour.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Equipment: Flour, crumbs or seasoning.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67F4C84-08A8-49A9-AD47-DEAA65A72B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7" descr="cfry_foo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438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Grease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rub fat on the surface of a food or a cooking utensil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783936F-936E-42CE-8BFF-10D032ED8EF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6" descr="VeganFriday1009.jpg Grease the pan! image by omgzzzla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Marinate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soak food in a cold, seasoned liquid, usually containing an acid, in order to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add flavor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to or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tenderize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the food.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F810A81-8FBD-4E0A-BEC9-31AF6C77BF0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6" descr="how-to-cook-poultry-cooking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50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Tenderize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make something easy to chew by applying a process or a substance that breaks down connective tissue or fiber.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E2C3506-E17B-4C72-9699-8C1105F8CFC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6" descr="Meat Tenderiz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change food from a solid to a  liquid by applying heat.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AC9C6A7-B2F6-44AD-8F4D-482F5B49AA6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immerse food in a liquid for the purpose of wetting, softening, dissolving, or cleaning.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6649713-ECC2-418B-9627-7C6C7CC5241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82688" y="1828800"/>
            <a:ext cx="3846512" cy="430371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increase the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flavor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of a food by adding herbs, spices, or other ingredients; to prepare a cooking utensil for cooking.  (Ex. Cast iron skillet)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ED7ED9A-7202-4203-B142-D59E9423A6F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057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" descr="C:\Documents and Settings\susan.thompson\Local Settings\Temporary Internet Files\Content.IE5\O5Q3CTU7\MP900385476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leave an opening in the covering of a food through which steam can escape.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410E069-AFEC-456A-A4BC-8924585638B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Terms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8E8BF66-EF75-4B6B-8CCD-55A0B7F63C3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744663" cy="1462088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cut food into small, uneven pieces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 French or Chef’s Knife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BD275A9-2AB5-48B2-82F0-08D49F7E213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9" descr="chop_carr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Gazpacho%20makings%20May%20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thoroughly mix ingredients and incorporate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using a spoon,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wire whisk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mixer, or food processor with an up-and-down and circular motion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A7EFCBB-1564-46BF-8F80-8413AF08914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12" descr="64928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198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frittata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92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stir or mix ingredients until they are thoroughly combined and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95FD18C-5511-4252-9FE8-8C8BA3AD792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6" descr="Electric Bl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12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blend or mix two or more ingredients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3B23323-6464-481D-9DAA-D8E1131F0DB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7" descr="Unassig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590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2005-04-22-14-08-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beat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solid fat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and sugar with a wooden spoon or electric mixer until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light, and creamy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3464F26-CC97-4F04-8001-BDFE987C64F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7" descr="cash_cow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0481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combine flour and solid fat by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cutting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the fat into tiny pieces using a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pastry blender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two forks or knives, or the hands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29F499EA-4172-4384-B923-B686D458411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5" descr="327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7909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66800" y="214313"/>
            <a:ext cx="7877176" cy="1462087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in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800600" cy="43799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blend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delicate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mixture into a heavier one, using a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rubber spatula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spoon, or wire whisk in a gentle up, down, and over motion so that the mixture stays light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 Bowl and spatula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63839" y="6243638"/>
            <a:ext cx="218331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B7F4B95-48C8-4665-B078-A2E24D9193A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6" descr="fold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6679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Knead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3886200" cy="4800600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To work a ball of dough with the</a:t>
            </a:r>
            <a:r>
              <a:rPr lang="en-US" altLang="en-US" sz="2800" b="1" u="sng" smtClean="0">
                <a:latin typeface="Arial" panose="020B0604020202020204" pitchFamily="34" charset="0"/>
                <a:cs typeface="Arial" panose="020B0604020202020204" pitchFamily="34" charset="0"/>
              </a:rPr>
              <a:t> heels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of the hands repeating press, fold, and turn motions until the dough is smooth and </a:t>
            </a:r>
            <a:r>
              <a:rPr lang="en-US" altLang="en-US" sz="2800" b="1" u="sng" smtClean="0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endParaRPr lang="en-US" altLang="en-US" sz="2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Equipment: Hands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846B889-6CB7-4B10-911E-9437C7C120F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8" descr="knead_fond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568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combine two or more ingredients into one mass by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or beating them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C48EAFB-2F2F-4F9A-9681-9D05FC2F412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1" name="Picture 5" descr="55069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3147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reduce dry ingredients to finer particles, add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 air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to dry ingredients, or combine dry ingredients by putting them through a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sieve</a:t>
            </a:r>
            <a:endParaRPr lang="en-US" altLang="en-US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A8CCE082-4E2B-4AD4-9575-FBE90A185FA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5" name="Picture 4" descr="si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7494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mix using a spoon or wire whisk with a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motion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F022224-645C-4DF7-BF8C-67706B7E58D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Picture 4" descr="Spoon stirring in a 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41675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cut food into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very fine, uneven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pieces.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 French or Chef’s knife.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7897067-3B01-4BE8-B20F-6AF7CA247BA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12" descr="mince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276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lightly mix ingredients by tumbling them with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tongs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or a large fork and spoon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33242341-19A2-4E55-8823-6EC8F112D6F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Picture 3" descr="C:\Users\donnie\AppData\Local\Microsoft\Windows\Temporary Internet Files\Content.IE5\LMCXG3BN\MM90022377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Whip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572000" cy="437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beat quickly and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vigorously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by hand, wire whisk, or mixer to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air and to make a mixture light and fluffy</a:t>
            </a:r>
            <a:endParaRPr lang="en-US" altLang="en-US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Equipment: Wire whisk or electric mixer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A00AF2F-993F-4702-A483-D8B76F3F861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7" name="Picture 31" descr="http://www.filtsai.com/cooking/whipping/starting_cream_t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Terms:  </a:t>
            </a:r>
            <a:b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Heat Methods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E945923-3BE5-42ED-BFDF-153213D914B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in an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with dry, hot air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EBB3766-CAD4-45E3-BECA-9D35520BD0F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5" name="Picture 5" descr="Easy-Bake-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10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Broil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uncovered under a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heat source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CDFDC7A-DEC2-45ED-9AB4-3FE89ADD518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9" name="Picture 4" descr="Bro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3717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Grill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broil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over hot coals or on a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griddle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19A9BF9-CAB9-4DC1-954A-23396106FD9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3" name="Picture 2" descr="C:\Users\donnie\AppData\Local\Microsoft\Windows\Temporary Internet Files\Content.IE5\D2X7AGMO\MC900078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28956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Roast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meat, fish, or poultry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uncovered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in an oven with dry, hot air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A5B3B7C-A4A7-4492-B9DA-49551F868B0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157" name="Picture 5" descr="oven%20cooking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Barbeque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roast slowly on a rack or spit over hot coals or some other direct heat source and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baste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with a spicy sauce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51D55ADC-CA68-447D-8B61-D2ECC59D58C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81" name="Picture 5" descr="23038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Terms:  </a:t>
            </a:r>
            <a:b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 Heat Methods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2DA2617-0DBE-4F0C-A071-C0D3052FD3A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462088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in hot liquid,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en-US" altLang="en-US" b="1" u="sng" baseline="3000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having bubbles that rise to and break on the surface of the liquid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A0CA024-2632-4FBD-B402-3745F715773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9" name="Picture 5" descr="196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57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cut food into small, equal size squares about 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inch in size.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3398DFB-78BA-4662-B099-0D6C7078842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3" descr="Innovative Food Proc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69398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Braise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large pieces of meat or poultry slowly over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heat in a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amount of hot liquid in a tightly covered pan 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D2A7CB4-8D47-42E6-83F1-B069D8267F1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3" name="Picture 5" descr="bra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Microwave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in a microwave oven using little or no liquid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E54C04A-A246-4D55-A8CF-E7D455F4CFC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7" name="Picture 7" descr="microwave ove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in liquid that is just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the boiling point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Equipment: Saucepan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E34D1A3-3D8C-41BF-9635-0B61C2E5B1F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1" name="Picture 52" descr="http://whatscookingamerica.net/Information/Poach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670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993775" y="304800"/>
            <a:ext cx="7793038" cy="1462088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in a pan using vapor produced by a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 boiling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liquid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Equipment: Steamer or Double Boiler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E3273A3-04B0-4B5E-94B9-748F88B7C17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5" name="Picture 5" descr="4pc Covered Steamer Set">
            <a:hlinkClick r:id="rId2" tooltip="4pc Covered Steamer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352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Terms:  </a:t>
            </a:r>
            <a:b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in Fat Methods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04B5837-1D88-4948-8049-7A89F11F0C3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Deep-fry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by completely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immersing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in hot fat; also know as </a:t>
            </a:r>
            <a:r>
              <a:rPr lang="en-US" altLang="en-US" i="1" smtClean="0">
                <a:latin typeface="Arial" panose="020B0604020202020204" pitchFamily="34" charset="0"/>
                <a:cs typeface="Arial" panose="020B0604020202020204" pitchFamily="34" charset="0"/>
              </a:rPr>
              <a:t>French fry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C54E18F-5A0C-4B23-BB18-5A2E4A706E9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3" name="Picture 7" descr="Fat_Fryer_Main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0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Fry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cook food in a small amount of hot fat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70C8BF4-853E-41BD-A11B-51C2BD2C7DA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7" name="Picture 5" descr="23237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038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Sauté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To lightly brown or cook food in a </a:t>
            </a:r>
            <a:r>
              <a:rPr lang="en-US" altLang="en-US" sz="2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small amount </a:t>
            </a: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of hot fat over </a:t>
            </a:r>
            <a:r>
              <a:rPr lang="en-US" altLang="en-US" sz="2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moderate heat;   </a:t>
            </a:r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Pieces of food are cut into small or thin pieces preserving texture, moisture, flavor. </a:t>
            </a:r>
          </a:p>
          <a:p>
            <a:pPr eaLnBrk="1" hangingPunct="1"/>
            <a:r>
              <a:rPr lang="en-US" alt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Equipment: Frying pan and butter/oil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BAA88F6-BC88-47BF-A4CE-2947BB30C08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1" name="Picture 5" descr="Unassig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2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93038" cy="1462088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Stir-fry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To cook bite-sized small pieces of food quickly over </a:t>
            </a:r>
            <a:r>
              <a:rPr lang="en-US" altLang="en-US" sz="2800" u="sng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heat in a small amount of fat while </a:t>
            </a:r>
            <a:r>
              <a:rPr lang="en-US" altLang="en-US" sz="2800" u="sng" smtClean="0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constantly. 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A993154-C907-488E-A4EB-A7D20F5B36E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45" name="Picture 5" descr="StirFry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1EC7D96-EB0D-43D9-90DD-0ACCBD9B4C95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cut food into small, equal size squares about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¼</a:t>
            </a:r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b="1" u="sng" smtClean="0">
                <a:latin typeface="Arial" panose="020B0604020202020204" pitchFamily="34" charset="0"/>
                <a:cs typeface="Arial" panose="020B0604020202020204" pitchFamily="34" charset="0"/>
              </a:rPr>
              <a:t>1/8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inch in size.</a:t>
            </a:r>
          </a:p>
          <a:p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Equipment: French or Chef’s Knife, c. board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5E8A233-C710-4409-9ED1-760BED0F014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 descr="337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Preheat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turn on an appliance or oven to a desired temperature about 5-10 minutes before food is to be placed in it 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FF27023-5F23-43DA-B39C-F3DF0ED6442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60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3" name="Picture 8" descr="range.onen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276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08088" y="106363"/>
            <a:ext cx="7793037" cy="1462087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reduce food into small pieces by pressing and rubbing it against the “teeth” of a grater.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Equipment: Grater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0D20DB0-2552-4D5B-A9D4-23143C99A9B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7" descr="23226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grater.shredde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1600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Shred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9227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cut or break food into </a:t>
            </a:r>
            <a:r>
              <a:rPr lang="en-US" alt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long, thin strips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by using a knife, fork, or grater.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96E4887-86A2-4C5B-BAFE-D373C9015B0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 descr="Unassig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62200"/>
            <a:ext cx="38385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3846512" cy="4114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 remove the stem and the very thin layer of peel of a fruit or vegetable with a paring knife or peeler.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6FC1B547-B43A-4447-8996-712502BB945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7" descr="294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05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Custom 3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426628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588936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1942</TotalTime>
  <Words>1175</Words>
  <Application>Microsoft Office PowerPoint</Application>
  <PresentationFormat>On-screen Show (4:3)</PresentationFormat>
  <Paragraphs>185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Tahoma</vt:lpstr>
      <vt:lpstr>Wingdings</vt:lpstr>
      <vt:lpstr>Blends</vt:lpstr>
      <vt:lpstr>Cutting, Preparation, and Cooking Terms</vt:lpstr>
      <vt:lpstr>Cutting Terms</vt:lpstr>
      <vt:lpstr>Chop</vt:lpstr>
      <vt:lpstr>Mince</vt:lpstr>
      <vt:lpstr>Cube</vt:lpstr>
      <vt:lpstr>Dice</vt:lpstr>
      <vt:lpstr>Grate</vt:lpstr>
      <vt:lpstr>Shred</vt:lpstr>
      <vt:lpstr>Pare</vt:lpstr>
      <vt:lpstr>Peel</vt:lpstr>
      <vt:lpstr>Score</vt:lpstr>
      <vt:lpstr>Slice</vt:lpstr>
      <vt:lpstr>Preparation Terms</vt:lpstr>
      <vt:lpstr>Baste</vt:lpstr>
      <vt:lpstr>Freeze</vt:lpstr>
      <vt:lpstr>Defrost/Thaw</vt:lpstr>
      <vt:lpstr>Dissolve</vt:lpstr>
      <vt:lpstr>Drain</vt:lpstr>
      <vt:lpstr>Strain</vt:lpstr>
      <vt:lpstr>Dust</vt:lpstr>
      <vt:lpstr>Flour/Dredge/Coat</vt:lpstr>
      <vt:lpstr>Grease</vt:lpstr>
      <vt:lpstr>Marinate</vt:lpstr>
      <vt:lpstr>Tenderize</vt:lpstr>
      <vt:lpstr>Melt</vt:lpstr>
      <vt:lpstr>Soak</vt:lpstr>
      <vt:lpstr>Season</vt:lpstr>
      <vt:lpstr>Vent</vt:lpstr>
      <vt:lpstr>Mixing Terms</vt:lpstr>
      <vt:lpstr>Beat</vt:lpstr>
      <vt:lpstr>Blend</vt:lpstr>
      <vt:lpstr>Combine</vt:lpstr>
      <vt:lpstr>Cream</vt:lpstr>
      <vt:lpstr>Cut in</vt:lpstr>
      <vt:lpstr>Fold in</vt:lpstr>
      <vt:lpstr>Knead </vt:lpstr>
      <vt:lpstr>Mix</vt:lpstr>
      <vt:lpstr>Sift</vt:lpstr>
      <vt:lpstr>Stir</vt:lpstr>
      <vt:lpstr>Toss</vt:lpstr>
      <vt:lpstr>Whip</vt:lpstr>
      <vt:lpstr>Cooking Terms:   Dry Heat Methods</vt:lpstr>
      <vt:lpstr>Bake</vt:lpstr>
      <vt:lpstr>Broil</vt:lpstr>
      <vt:lpstr>Grill</vt:lpstr>
      <vt:lpstr>Roast</vt:lpstr>
      <vt:lpstr>Barbeque</vt:lpstr>
      <vt:lpstr>Cooking Terms:   Moist Heat Methods</vt:lpstr>
      <vt:lpstr>Boil</vt:lpstr>
      <vt:lpstr>Braise</vt:lpstr>
      <vt:lpstr>Microwave</vt:lpstr>
      <vt:lpstr>Simmer</vt:lpstr>
      <vt:lpstr>Steam</vt:lpstr>
      <vt:lpstr>Cooking Terms:   Cooking in Fat Methods</vt:lpstr>
      <vt:lpstr>Deep-fry</vt:lpstr>
      <vt:lpstr>Fry </vt:lpstr>
      <vt:lpstr>Sauté</vt:lpstr>
      <vt:lpstr>Stir-fry</vt:lpstr>
      <vt:lpstr>Miscellaneous </vt:lpstr>
      <vt:lpstr>Preheat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Pathway to Kitchen Safety</dc:title>
  <dc:creator>Kim Smith</dc:creator>
  <cp:lastModifiedBy>Jennifer Ostman</cp:lastModifiedBy>
  <cp:revision>205</cp:revision>
  <dcterms:created xsi:type="dcterms:W3CDTF">2008-10-02T19:21:01Z</dcterms:created>
  <dcterms:modified xsi:type="dcterms:W3CDTF">2017-05-23T17:21:54Z</dcterms:modified>
</cp:coreProperties>
</file>