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8" r:id="rId4"/>
    <p:sldId id="259" r:id="rId5"/>
    <p:sldId id="266" r:id="rId6"/>
    <p:sldId id="260" r:id="rId7"/>
    <p:sldId id="261" r:id="rId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B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643" y="-1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2071D4C3-E201-470F-BA63-DCAFED6D5109}" type="datetimeFigureOut">
              <a:rPr lang="en-US"/>
              <a:pPr>
                <a:defRPr/>
              </a:pPr>
              <a:t>5/2/2017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F2C68C1A-69E1-4DD4-AE02-D6370D1A4FE6}" type="slidenum">
              <a:rPr lang="en-US"/>
              <a:pPr>
                <a:defRPr/>
              </a:pPr>
              <a:t>‹#›</a:t>
            </a:fld>
            <a:endParaRPr lang="en-US"/>
          </a:p>
        </p:txBody>
      </p:sp>
    </p:spTree>
    <p:extLst>
      <p:ext uri="{BB962C8B-B14F-4D97-AF65-F5344CB8AC3E}">
        <p14:creationId xmlns:p14="http://schemas.microsoft.com/office/powerpoint/2010/main" val="12804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4E9806C0-1B54-4E36-BA69-ACBD1C79BA14}" type="datetimeFigureOut">
              <a:rPr lang="en-US"/>
              <a:pPr>
                <a:defRPr/>
              </a:pPr>
              <a:t>5/2/2017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A04C4448-576F-4D16-8BAC-E8622463EF4B}" type="slidenum">
              <a:rPr lang="en-US"/>
              <a:pPr>
                <a:defRPr/>
              </a:pPr>
              <a:t>‹#›</a:t>
            </a:fld>
            <a:endParaRPr lang="en-US"/>
          </a:p>
        </p:txBody>
      </p:sp>
    </p:spTree>
    <p:extLst>
      <p:ext uri="{BB962C8B-B14F-4D97-AF65-F5344CB8AC3E}">
        <p14:creationId xmlns:p14="http://schemas.microsoft.com/office/powerpoint/2010/main" val="4293879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AC5E592-5FDB-42D3-AD13-835006CA44D5}" type="slidenum">
              <a:rPr lang="en-US" altLang="en-US" smtClean="0"/>
              <a:pPr eaLnBrk="1" hangingPunct="1"/>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1A84F42-A3E8-4DD5-9B99-C34EEC22FBE3}" type="slidenum">
              <a:rPr lang="en-US" altLang="en-US" smtClean="0"/>
              <a:pPr eaLnBrk="1" hangingPunct="1"/>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B3BCA41-B560-4011-A280-9570AAE22836}" type="slidenum">
              <a:rPr lang="en-US" altLang="en-US" smtClean="0"/>
              <a:pPr eaLnBrk="1" hangingPunct="1"/>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5B24C7-4A1C-4D87-A6E4-C421EA379DCC}" type="slidenum">
              <a:rPr lang="en-US" altLang="en-US" smtClean="0"/>
              <a:pPr eaLnBrk="1" hangingPunct="1"/>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717F2F5-C477-4CA2-827A-BDC9C9E19F65}" type="slidenum">
              <a:rPr lang="en-US" altLang="en-US" smtClean="0"/>
              <a:pPr eaLnBrk="1" hangingPunct="1"/>
              <a:t>6</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7C481B0-8CB3-4807-9731-A522ECB53CF8}" type="slidenum">
              <a:rPr lang="en-US" altLang="en-US" smtClean="0"/>
              <a:pPr eaLnBrk="1" hangingPunct="1"/>
              <a:t>7</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9459B71-E849-47E2-AF27-50E76C04BA82}" type="datetime1">
              <a:rPr lang="en-US" smtClean="0"/>
              <a:t>5/2/2017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F1EFA72-918E-4E48-AA2D-401ACC17D684}" type="slidenum">
              <a:rPr lang="en-US"/>
              <a:pPr>
                <a:defRPr/>
              </a:pPr>
              <a:t>‹#›</a:t>
            </a:fld>
            <a:endParaRPr lang="en-US" dirty="0"/>
          </a:p>
        </p:txBody>
      </p:sp>
    </p:spTree>
    <p:extLst>
      <p:ext uri="{BB962C8B-B14F-4D97-AF65-F5344CB8AC3E}">
        <p14:creationId xmlns:p14="http://schemas.microsoft.com/office/powerpoint/2010/main" val="270524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D14427-B46F-4560-9C00-2AC0E2BF2138}" type="datetime1">
              <a:rPr lang="en-US" smtClean="0"/>
              <a:t>5/2/2017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926119-35F4-4FC8-A4E0-716F4A6672BA}" type="slidenum">
              <a:rPr lang="en-US"/>
              <a:pPr>
                <a:defRPr/>
              </a:pPr>
              <a:t>‹#›</a:t>
            </a:fld>
            <a:endParaRPr lang="en-US" dirty="0"/>
          </a:p>
        </p:txBody>
      </p:sp>
    </p:spTree>
    <p:extLst>
      <p:ext uri="{BB962C8B-B14F-4D97-AF65-F5344CB8AC3E}">
        <p14:creationId xmlns:p14="http://schemas.microsoft.com/office/powerpoint/2010/main" val="2275362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2F6781-039C-4E3D-8012-D98E87EF191E}" type="datetime1">
              <a:rPr lang="en-US" smtClean="0"/>
              <a:t>5/2/2017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B88280-DAEE-4CA1-998C-FFAAAF7C882A}" type="slidenum">
              <a:rPr lang="en-US"/>
              <a:pPr>
                <a:defRPr/>
              </a:pPr>
              <a:t>‹#›</a:t>
            </a:fld>
            <a:endParaRPr lang="en-US" dirty="0"/>
          </a:p>
        </p:txBody>
      </p:sp>
    </p:spTree>
    <p:extLst>
      <p:ext uri="{BB962C8B-B14F-4D97-AF65-F5344CB8AC3E}">
        <p14:creationId xmlns:p14="http://schemas.microsoft.com/office/powerpoint/2010/main" val="3265594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938A1A-0DB0-40D3-9E3B-F762EEB930CF}" type="datetime1">
              <a:rPr lang="en-US" smtClean="0"/>
              <a:t>5/2/2017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BC4E22-6A60-4387-B453-B9E618ABFA81}" type="slidenum">
              <a:rPr lang="en-US"/>
              <a:pPr>
                <a:defRPr/>
              </a:pPr>
              <a:t>‹#›</a:t>
            </a:fld>
            <a:endParaRPr lang="en-US" dirty="0"/>
          </a:p>
        </p:txBody>
      </p:sp>
    </p:spTree>
    <p:extLst>
      <p:ext uri="{BB962C8B-B14F-4D97-AF65-F5344CB8AC3E}">
        <p14:creationId xmlns:p14="http://schemas.microsoft.com/office/powerpoint/2010/main" val="3938166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A69ED7-5B7C-497E-A48F-BFA2263694AA}" type="datetime1">
              <a:rPr lang="en-US" smtClean="0"/>
              <a:t>5/2/2017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4AAF3E3-FE1F-422E-9A49-4E473E3A4206}" type="slidenum">
              <a:rPr lang="en-US"/>
              <a:pPr>
                <a:defRPr/>
              </a:pPr>
              <a:t>‹#›</a:t>
            </a:fld>
            <a:endParaRPr lang="en-US" dirty="0"/>
          </a:p>
        </p:txBody>
      </p:sp>
    </p:spTree>
    <p:extLst>
      <p:ext uri="{BB962C8B-B14F-4D97-AF65-F5344CB8AC3E}">
        <p14:creationId xmlns:p14="http://schemas.microsoft.com/office/powerpoint/2010/main" val="1422295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72A9BF6-01F2-427B-8E76-56913B5DA15D}" type="datetime1">
              <a:rPr lang="en-US" smtClean="0"/>
              <a:t>5/2/2017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A6CCD3A-7BEB-4C93-99AA-F4972522D1EA}" type="slidenum">
              <a:rPr lang="en-US"/>
              <a:pPr>
                <a:defRPr/>
              </a:pPr>
              <a:t>‹#›</a:t>
            </a:fld>
            <a:endParaRPr lang="en-US" dirty="0"/>
          </a:p>
        </p:txBody>
      </p:sp>
    </p:spTree>
    <p:extLst>
      <p:ext uri="{BB962C8B-B14F-4D97-AF65-F5344CB8AC3E}">
        <p14:creationId xmlns:p14="http://schemas.microsoft.com/office/powerpoint/2010/main" val="228019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3DF980-CEB6-4582-9B7F-CBE00DB8364E}" type="datetime1">
              <a:rPr lang="en-US" smtClean="0"/>
              <a:t>5/2/2017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86416D5-E57C-42F1-99E5-F0533064E7D0}" type="slidenum">
              <a:rPr lang="en-US"/>
              <a:pPr>
                <a:defRPr/>
              </a:pPr>
              <a:t>‹#›</a:t>
            </a:fld>
            <a:endParaRPr lang="en-US" dirty="0"/>
          </a:p>
        </p:txBody>
      </p:sp>
    </p:spTree>
    <p:extLst>
      <p:ext uri="{BB962C8B-B14F-4D97-AF65-F5344CB8AC3E}">
        <p14:creationId xmlns:p14="http://schemas.microsoft.com/office/powerpoint/2010/main" val="302849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3BFC364-64D8-4207-83E0-AB2BE5477554}" type="datetime1">
              <a:rPr lang="en-US" smtClean="0"/>
              <a:t>5/2/2017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0CCAA13-56F5-4D71-89CE-426A1B0223DA}" type="slidenum">
              <a:rPr lang="en-US"/>
              <a:pPr>
                <a:defRPr/>
              </a:pPr>
              <a:t>‹#›</a:t>
            </a:fld>
            <a:endParaRPr lang="en-US" dirty="0"/>
          </a:p>
        </p:txBody>
      </p:sp>
    </p:spTree>
    <p:extLst>
      <p:ext uri="{BB962C8B-B14F-4D97-AF65-F5344CB8AC3E}">
        <p14:creationId xmlns:p14="http://schemas.microsoft.com/office/powerpoint/2010/main" val="1864255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00C98FB-78D7-4858-9DC3-22161C3E8562}" type="datetime1">
              <a:rPr lang="en-US" smtClean="0"/>
              <a:t>5/2/2017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D92A56DC-2A07-4ABD-9442-8216774B2AD7}" type="slidenum">
              <a:rPr lang="en-US"/>
              <a:pPr>
                <a:defRPr/>
              </a:pPr>
              <a:t>‹#›</a:t>
            </a:fld>
            <a:endParaRPr lang="en-US" dirty="0"/>
          </a:p>
        </p:txBody>
      </p:sp>
    </p:spTree>
    <p:extLst>
      <p:ext uri="{BB962C8B-B14F-4D97-AF65-F5344CB8AC3E}">
        <p14:creationId xmlns:p14="http://schemas.microsoft.com/office/powerpoint/2010/main" val="43193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7EB2A6-84B4-43F5-8AE9-05E72E074FBA}" type="datetime1">
              <a:rPr lang="en-US" smtClean="0"/>
              <a:t>5/2/2017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DE736C-75FF-491D-86F7-2F0B6E1C502A}" type="slidenum">
              <a:rPr lang="en-US"/>
              <a:pPr>
                <a:defRPr/>
              </a:pPr>
              <a:t>‹#›</a:t>
            </a:fld>
            <a:endParaRPr lang="en-US" dirty="0"/>
          </a:p>
        </p:txBody>
      </p:sp>
    </p:spTree>
    <p:extLst>
      <p:ext uri="{BB962C8B-B14F-4D97-AF65-F5344CB8AC3E}">
        <p14:creationId xmlns:p14="http://schemas.microsoft.com/office/powerpoint/2010/main" val="883482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B6529E-627E-42BF-8041-802FEEA94963}" type="datetime1">
              <a:rPr lang="en-US" smtClean="0"/>
              <a:t>5/2/2017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725A5-0855-4B62-9E57-F9EE1B3DD686}" type="slidenum">
              <a:rPr lang="en-US"/>
              <a:pPr>
                <a:defRPr/>
              </a:pPr>
              <a:t>‹#›</a:t>
            </a:fld>
            <a:endParaRPr lang="en-US" dirty="0"/>
          </a:p>
        </p:txBody>
      </p:sp>
    </p:spTree>
    <p:extLst>
      <p:ext uri="{BB962C8B-B14F-4D97-AF65-F5344CB8AC3E}">
        <p14:creationId xmlns:p14="http://schemas.microsoft.com/office/powerpoint/2010/main" val="292481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863F0DF-F30A-44BE-B866-5BD127F37CAF}" type="datetime1">
              <a:rPr lang="en-US" smtClean="0"/>
              <a:t>5/2/2017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4AD1B52-D746-4A59-B98F-DF82255EEE4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447800"/>
            <a:ext cx="7772400" cy="1676400"/>
          </a:xfrm>
        </p:spPr>
        <p:txBody>
          <a:bodyPr/>
          <a:lstStyle/>
          <a:p>
            <a:pPr eaLnBrk="1" hangingPunct="1"/>
            <a:r>
              <a:rPr lang="en-US" altLang="en-US" b="1" dirty="0" smtClean="0">
                <a:latin typeface="Arial" panose="020B0604020202020204" pitchFamily="34" charset="0"/>
                <a:cs typeface="Arial" panose="020B0604020202020204" pitchFamily="34" charset="0"/>
              </a:rPr>
              <a:t>Timetables</a:t>
            </a:r>
            <a:endParaRPr lang="en-US" altLang="en-US"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555FB3F0-C5CE-48D4-B2E0-7CD5E330C01D}" type="slidenum">
              <a:rPr lang="en-US"/>
              <a:pPr>
                <a:defRPr/>
              </a:pPr>
              <a:t>1</a:t>
            </a:fld>
            <a:endParaRPr lang="en-US" dirty="0"/>
          </a:p>
        </p:txBody>
      </p:sp>
      <p:pic>
        <p:nvPicPr>
          <p:cNvPr id="205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895600"/>
            <a:ext cx="2667000" cy="32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b="1" smtClean="0">
                <a:latin typeface="Arial" panose="020B0604020202020204" pitchFamily="34" charset="0"/>
                <a:cs typeface="Arial" panose="020B0604020202020204" pitchFamily="34" charset="0"/>
              </a:rPr>
              <a:t>Why is a timetable important? </a:t>
            </a:r>
          </a:p>
        </p:txBody>
      </p:sp>
      <p:sp>
        <p:nvSpPr>
          <p:cNvPr id="3075" name="Content Placeholder 2"/>
          <p:cNvSpPr>
            <a:spLocks noGrp="1"/>
          </p:cNvSpPr>
          <p:nvPr>
            <p:ph idx="1"/>
          </p:nvPr>
        </p:nvSpPr>
        <p:spPr/>
        <p:txBody>
          <a:bodyPr/>
          <a:lstStyle/>
          <a:p>
            <a:pPr eaLnBrk="1" hangingPunct="1"/>
            <a:endParaRPr lang="en-US" altLang="en-US" b="1" smtClean="0">
              <a:latin typeface="Arial" panose="020B0604020202020204" pitchFamily="34" charset="0"/>
              <a:cs typeface="Arial" panose="020B0604020202020204" pitchFamily="34" charset="0"/>
            </a:endParaRPr>
          </a:p>
          <a:p>
            <a:pPr eaLnBrk="1" hangingPunct="1"/>
            <a:r>
              <a:rPr lang="en-US" altLang="en-US" smtClean="0">
                <a:latin typeface="Arial" panose="020B0604020202020204" pitchFamily="34" charset="0"/>
                <a:cs typeface="Arial" panose="020B0604020202020204" pitchFamily="34" charset="0"/>
              </a:rPr>
              <a:t> The timing of tasks is important to ensure the completion of recipes in food lab or at home.</a:t>
            </a:r>
          </a:p>
          <a:p>
            <a:pPr eaLnBrk="1" hangingPunct="1"/>
            <a:r>
              <a:rPr lang="en-US" altLang="en-US" smtClean="0">
                <a:latin typeface="Arial" panose="020B0604020202020204" pitchFamily="34" charset="0"/>
                <a:cs typeface="Arial" panose="020B0604020202020204" pitchFamily="34" charset="0"/>
              </a:rPr>
              <a:t> A timetable is </a:t>
            </a:r>
            <a:r>
              <a:rPr lang="en-US" altLang="en-US" b="1" smtClean="0">
                <a:latin typeface="Arial" panose="020B0604020202020204" pitchFamily="34" charset="0"/>
                <a:cs typeface="Arial" panose="020B0604020202020204" pitchFamily="34" charset="0"/>
              </a:rPr>
              <a:t>implemented</a:t>
            </a:r>
            <a:r>
              <a:rPr lang="en-US" altLang="en-US" smtClean="0">
                <a:latin typeface="Arial" panose="020B0604020202020204" pitchFamily="34" charset="0"/>
                <a:cs typeface="Arial" panose="020B0604020202020204" pitchFamily="34" charset="0"/>
              </a:rPr>
              <a:t> by dividing a sheet into six categories :</a:t>
            </a:r>
          </a:p>
          <a:p>
            <a:pPr eaLnBrk="1" hangingPunct="1"/>
            <a:endParaRPr lang="en-US" altLang="en-US"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19276BA0-B063-4114-967A-CDC0E1A634F3}" type="slidenum">
              <a:rPr lang="en-US">
                <a:latin typeface="Arial" panose="020B0604020202020204" pitchFamily="34" charset="0"/>
                <a:cs typeface="Arial" panose="020B0604020202020204" pitchFamily="34" charset="0"/>
              </a:rPr>
              <a:pPr>
                <a:defRPr/>
              </a:pPr>
              <a:t>2</a:t>
            </a:fld>
            <a:endParaRPr lang="en-US" dirty="0">
              <a:latin typeface="Arial" panose="020B0604020202020204" pitchFamily="34" charset="0"/>
              <a:cs typeface="Arial" panose="020B0604020202020204" pitchFamily="34" charset="0"/>
            </a:endParaRPr>
          </a:p>
        </p:txBody>
      </p:sp>
      <p:pic>
        <p:nvPicPr>
          <p:cNvPr id="307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4800600"/>
            <a:ext cx="1296988"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1143000"/>
          </a:xfrm>
        </p:spPr>
        <p:txBody>
          <a:bodyPr/>
          <a:lstStyle/>
          <a:p>
            <a:pPr eaLnBrk="1" hangingPunct="1"/>
            <a:r>
              <a:rPr lang="en-US" altLang="en-US" b="1" smtClean="0">
                <a:latin typeface="Arial" panose="020B0604020202020204" pitchFamily="34" charset="0"/>
                <a:cs typeface="Arial" panose="020B0604020202020204" pitchFamily="34" charset="0"/>
              </a:rPr>
              <a:t>1.  List Tasks</a:t>
            </a:r>
          </a:p>
        </p:txBody>
      </p:sp>
      <p:sp>
        <p:nvSpPr>
          <p:cNvPr id="4099" name="Content Placeholder 2"/>
          <p:cNvSpPr>
            <a:spLocks noGrp="1"/>
          </p:cNvSpPr>
          <p:nvPr>
            <p:ph idx="1"/>
          </p:nvPr>
        </p:nvSpPr>
        <p:spPr/>
        <p:txBody>
          <a:bodyPr/>
          <a:lstStyle/>
          <a:p>
            <a:pPr marL="609600" indent="-609600" eaLnBrk="1" hangingPunct="1">
              <a:buFont typeface="Arial" charset="0"/>
              <a:buNone/>
            </a:pPr>
            <a:r>
              <a:rPr lang="en-US" altLang="en-US" b="1" dirty="0" smtClean="0">
                <a:latin typeface="Arial" panose="020B0604020202020204" pitchFamily="34" charset="0"/>
                <a:cs typeface="Arial" panose="020B0604020202020204" pitchFamily="34" charset="0"/>
              </a:rPr>
              <a:t>1.  List tasks</a:t>
            </a:r>
            <a:r>
              <a:rPr lang="en-US" altLang="en-US" dirty="0" smtClean="0">
                <a:latin typeface="Arial" panose="020B0604020202020204" pitchFamily="34" charset="0"/>
                <a:cs typeface="Arial" panose="020B0604020202020204" pitchFamily="34" charset="0"/>
              </a:rPr>
              <a:t> – This should be your first column</a:t>
            </a:r>
          </a:p>
          <a:p>
            <a:pPr marL="990600" lvl="1" indent="-533400" eaLnBrk="1" hangingPunct="1">
              <a:buFont typeface="Calibri" pitchFamily="34" charset="0"/>
              <a:buAutoNum type="alphaLcPeriod"/>
            </a:pPr>
            <a:r>
              <a:rPr lang="en-US" altLang="en-US" dirty="0" smtClean="0">
                <a:latin typeface="Arial" panose="020B0604020202020204" pitchFamily="34" charset="0"/>
                <a:cs typeface="Arial" panose="020B0604020202020204" pitchFamily="34" charset="0"/>
              </a:rPr>
              <a:t>List all tasks from pre-preparation to clean-up</a:t>
            </a:r>
          </a:p>
          <a:p>
            <a:pPr marL="990600" lvl="1" indent="-533400" eaLnBrk="1" hangingPunct="1">
              <a:buFont typeface="Calibri" pitchFamily="34" charset="0"/>
              <a:buAutoNum type="alphaLcPeriod"/>
            </a:pPr>
            <a:r>
              <a:rPr lang="en-US" altLang="en-US" dirty="0" smtClean="0">
                <a:latin typeface="Arial" panose="020B0604020202020204" pitchFamily="34" charset="0"/>
                <a:cs typeface="Arial" panose="020B0604020202020204" pitchFamily="34" charset="0"/>
              </a:rPr>
              <a:t>For example, you would start with getting the ingredients, then getting equipment, and so on..</a:t>
            </a:r>
          </a:p>
          <a:p>
            <a:pPr marL="609600" indent="-609600" eaLnBrk="1" hangingPunct="1">
              <a:buFont typeface="Arial" charset="0"/>
              <a:buNone/>
            </a:pPr>
            <a:r>
              <a:rPr lang="en-US" altLang="en-US" dirty="0" smtClean="0">
                <a:latin typeface="Arial" panose="020B0604020202020204" pitchFamily="34" charset="0"/>
                <a:cs typeface="Arial" panose="020B0604020202020204" pitchFamily="34" charset="0"/>
              </a:rPr>
              <a:t>These </a:t>
            </a:r>
            <a:r>
              <a:rPr lang="en-US" altLang="en-US" dirty="0" smtClean="0">
                <a:latin typeface="Arial" panose="020B0604020202020204" pitchFamily="34" charset="0"/>
                <a:cs typeface="Arial" panose="020B0604020202020204" pitchFamily="34" charset="0"/>
              </a:rPr>
              <a:t>tasks can all be </a:t>
            </a:r>
            <a:r>
              <a:rPr lang="en-US" altLang="en-US" b="1" u="sng" dirty="0" smtClean="0">
                <a:latin typeface="Arial" panose="020B0604020202020204" pitchFamily="34" charset="0"/>
                <a:cs typeface="Arial" panose="020B0604020202020204" pitchFamily="34" charset="0"/>
              </a:rPr>
              <a:t>Dovetailed </a:t>
            </a:r>
            <a:r>
              <a:rPr lang="en-US" altLang="en-US" dirty="0" smtClean="0">
                <a:latin typeface="Arial" panose="020B0604020202020204" pitchFamily="34" charset="0"/>
                <a:cs typeface="Arial" panose="020B0604020202020204" pitchFamily="34" charset="0"/>
              </a:rPr>
              <a:t>(Multitasked)</a:t>
            </a:r>
            <a:endParaRPr lang="en-US" altLang="en-US" b="1" u="sng" dirty="0" smtClean="0">
              <a:latin typeface="Arial" panose="020B0604020202020204" pitchFamily="34" charset="0"/>
              <a:cs typeface="Arial" panose="020B0604020202020204" pitchFamily="34" charset="0"/>
            </a:endParaRPr>
          </a:p>
          <a:p>
            <a:pPr marL="990600" lvl="1" indent="-533400" eaLnBrk="1" hangingPunct="1">
              <a:buFont typeface="Arial" charset="0"/>
              <a:buNone/>
            </a:pPr>
            <a:endParaRPr lang="en-US" altLang="en-US" dirty="0" smtClean="0">
              <a:latin typeface="Arial" panose="020B0604020202020204" pitchFamily="34" charset="0"/>
              <a:cs typeface="Arial" panose="020B0604020202020204" pitchFamily="34" charset="0"/>
            </a:endParaRPr>
          </a:p>
          <a:p>
            <a:pPr marL="609600" indent="-609600" eaLnBrk="1" hangingPunct="1"/>
            <a:endParaRPr lang="en-US" altLang="en-US"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EA4C2401-03BF-4AF2-B935-7C6EBCAF1C20}" type="slidenum">
              <a:rPr lang="en-US">
                <a:latin typeface="Arial" panose="020B0604020202020204" pitchFamily="34" charset="0"/>
                <a:cs typeface="Arial" panose="020B0604020202020204" pitchFamily="34" charset="0"/>
              </a:rPr>
              <a:pPr>
                <a:defRPr/>
              </a:pPr>
              <a:t>3</a:t>
            </a:fld>
            <a:endParaRPr lang="en-US" dirty="0">
              <a:latin typeface="Arial" panose="020B0604020202020204" pitchFamily="34" charset="0"/>
              <a:cs typeface="Arial" panose="020B0604020202020204" pitchFamily="34" charset="0"/>
            </a:endParaRPr>
          </a:p>
        </p:txBody>
      </p:sp>
      <p:pic>
        <p:nvPicPr>
          <p:cNvPr id="4102"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5486400"/>
            <a:ext cx="72707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28600"/>
            <a:ext cx="8686800" cy="1143000"/>
          </a:xfrm>
        </p:spPr>
        <p:txBody>
          <a:bodyPr/>
          <a:lstStyle/>
          <a:p>
            <a:pPr algn="l" eaLnBrk="1" hangingPunct="1"/>
            <a:r>
              <a:rPr lang="en-US" altLang="en-US" sz="3600" b="1" dirty="0" smtClean="0">
                <a:latin typeface="Arial" panose="020B0604020202020204" pitchFamily="34" charset="0"/>
                <a:cs typeface="Arial" panose="020B0604020202020204" pitchFamily="34" charset="0"/>
              </a:rPr>
              <a:t>Pre-Preparation and Preparation Columns</a:t>
            </a:r>
          </a:p>
        </p:txBody>
      </p:sp>
      <p:sp>
        <p:nvSpPr>
          <p:cNvPr id="5123" name="Content Placeholder 2"/>
          <p:cNvSpPr>
            <a:spLocks noGrp="1"/>
          </p:cNvSpPr>
          <p:nvPr>
            <p:ph idx="1"/>
          </p:nvPr>
        </p:nvSpPr>
        <p:spPr/>
        <p:txBody>
          <a:bodyPr/>
          <a:lstStyle/>
          <a:p>
            <a:pPr marL="0" indent="0" eaLnBrk="1" hangingPunct="1">
              <a:buNone/>
            </a:pPr>
            <a:r>
              <a:rPr lang="en-US" altLang="en-US" b="1" dirty="0" smtClean="0">
                <a:latin typeface="Arial" panose="020B0604020202020204" pitchFamily="34" charset="0"/>
                <a:cs typeface="Arial" panose="020B0604020202020204" pitchFamily="34" charset="0"/>
              </a:rPr>
              <a:t>2</a:t>
            </a:r>
            <a:r>
              <a:rPr lang="en-US" altLang="en-US" dirty="0" smtClean="0">
                <a:latin typeface="Arial" panose="020B0604020202020204" pitchFamily="34" charset="0"/>
                <a:cs typeface="Arial" panose="020B0604020202020204" pitchFamily="34" charset="0"/>
              </a:rPr>
              <a:t>.</a:t>
            </a:r>
            <a:r>
              <a:rPr lang="en-US" altLang="en-US" b="1" dirty="0" smtClean="0">
                <a:latin typeface="Arial" panose="020B0604020202020204" pitchFamily="34" charset="0"/>
                <a:cs typeface="Arial" panose="020B0604020202020204" pitchFamily="34" charset="0"/>
              </a:rPr>
              <a:t> List Pre-preparation time:  </a:t>
            </a:r>
            <a:r>
              <a:rPr lang="en-US" altLang="en-US" dirty="0" smtClean="0">
                <a:latin typeface="Arial" panose="020B0604020202020204" pitchFamily="34" charset="0"/>
                <a:cs typeface="Arial" panose="020B0604020202020204" pitchFamily="34" charset="0"/>
              </a:rPr>
              <a:t> List time needed to execute the pre-preparation steps.</a:t>
            </a:r>
          </a:p>
          <a:p>
            <a:pPr marL="0" indent="0" eaLnBrk="1" hangingPunct="1">
              <a:buNone/>
            </a:pPr>
            <a:r>
              <a:rPr lang="en-US" altLang="en-US" b="1" dirty="0" smtClean="0">
                <a:latin typeface="Arial" panose="020B0604020202020204" pitchFamily="34" charset="0"/>
                <a:cs typeface="Arial" panose="020B0604020202020204" pitchFamily="34" charset="0"/>
              </a:rPr>
              <a:t>3.  List Preparation time:</a:t>
            </a:r>
            <a:r>
              <a:rPr lang="en-US" altLang="en-US" dirty="0" smtClean="0">
                <a:latin typeface="Arial" panose="020B0604020202020204" pitchFamily="34" charset="0"/>
                <a:cs typeface="Arial" panose="020B0604020202020204" pitchFamily="34" charset="0"/>
              </a:rPr>
              <a:t> List the time that you think is going to take to execute each step, such as opening packages, mixing ingredients, or clean up. It is better to allow too much time than too little.</a:t>
            </a:r>
          </a:p>
        </p:txBody>
      </p:sp>
      <p:sp>
        <p:nvSpPr>
          <p:cNvPr id="6" name="Slide Number Placeholder 5"/>
          <p:cNvSpPr>
            <a:spLocks noGrp="1"/>
          </p:cNvSpPr>
          <p:nvPr>
            <p:ph type="sldNum" sz="quarter" idx="12"/>
          </p:nvPr>
        </p:nvSpPr>
        <p:spPr/>
        <p:txBody>
          <a:bodyPr/>
          <a:lstStyle/>
          <a:p>
            <a:pPr>
              <a:defRPr/>
            </a:pPr>
            <a:fld id="{84047646-DFC0-4FC5-BAA8-20FE65C02310}" type="slidenum">
              <a:rPr lang="en-US">
                <a:latin typeface="Arial" panose="020B0604020202020204" pitchFamily="34" charset="0"/>
                <a:cs typeface="Arial" panose="020B0604020202020204" pitchFamily="34" charset="0"/>
              </a:rPr>
              <a:pPr>
                <a:defRPr/>
              </a:pPr>
              <a:t>4</a:t>
            </a:fld>
            <a:endParaRPr lang="en-US" dirty="0">
              <a:latin typeface="Arial" panose="020B0604020202020204" pitchFamily="34" charset="0"/>
              <a:cs typeface="Arial" panose="020B0604020202020204" pitchFamily="34" charset="0"/>
            </a:endParaRPr>
          </a:p>
        </p:txBody>
      </p:sp>
      <p:pic>
        <p:nvPicPr>
          <p:cNvPr id="51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5638800"/>
            <a:ext cx="814388"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algn="l"/>
            <a:r>
              <a:rPr lang="en-US" altLang="en-US" b="1" smtClean="0">
                <a:latin typeface="Arial" panose="020B0604020202020204" pitchFamily="34" charset="0"/>
                <a:cs typeface="Arial" panose="020B0604020202020204" pitchFamily="34" charset="0"/>
              </a:rPr>
              <a:t>List Cooking Time</a:t>
            </a:r>
          </a:p>
        </p:txBody>
      </p:sp>
      <p:sp>
        <p:nvSpPr>
          <p:cNvPr id="6147" name="Rectangle 3"/>
          <p:cNvSpPr>
            <a:spLocks noGrp="1"/>
          </p:cNvSpPr>
          <p:nvPr>
            <p:ph type="body" idx="1"/>
          </p:nvPr>
        </p:nvSpPr>
        <p:spPr>
          <a:xfrm>
            <a:off x="609600" y="1447800"/>
            <a:ext cx="8229600" cy="1905000"/>
          </a:xfrm>
        </p:spPr>
        <p:txBody>
          <a:bodyPr/>
          <a:lstStyle/>
          <a:p>
            <a:pPr marL="609600" indent="-609600" eaLnBrk="1" hangingPunct="1">
              <a:buFont typeface="Arial" charset="0"/>
              <a:buNone/>
            </a:pPr>
            <a:r>
              <a:rPr lang="en-US" altLang="en-US" b="1" smtClean="0">
                <a:latin typeface="Arial" panose="020B0604020202020204" pitchFamily="34" charset="0"/>
                <a:cs typeface="Arial" panose="020B0604020202020204" pitchFamily="34" charset="0"/>
              </a:rPr>
              <a:t>4.</a:t>
            </a:r>
            <a:r>
              <a:rPr lang="en-US" altLang="en-US" smtClean="0">
                <a:latin typeface="Arial" panose="020B0604020202020204" pitchFamily="34" charset="0"/>
                <a:cs typeface="Arial" panose="020B0604020202020204" pitchFamily="34" charset="0"/>
              </a:rPr>
              <a:t>  </a:t>
            </a:r>
            <a:r>
              <a:rPr lang="en-US" altLang="en-US" b="1" smtClean="0">
                <a:latin typeface="Arial" panose="020B0604020202020204" pitchFamily="34" charset="0"/>
                <a:cs typeface="Arial" panose="020B0604020202020204" pitchFamily="34" charset="0"/>
              </a:rPr>
              <a:t>List Cooking time:  </a:t>
            </a:r>
            <a:r>
              <a:rPr lang="en-US" altLang="en-US" smtClean="0">
                <a:latin typeface="Arial" panose="020B0604020202020204" pitchFamily="34" charset="0"/>
                <a:cs typeface="Arial" panose="020B0604020202020204" pitchFamily="34" charset="0"/>
              </a:rPr>
              <a:t>In the fourth column, always record the time that each dish needs to cook. </a:t>
            </a:r>
          </a:p>
          <a:p>
            <a:pPr marL="609600" indent="-609600">
              <a:buFont typeface="Arial" charset="0"/>
              <a:buAutoNum type="alphaLcPeriod"/>
            </a:pPr>
            <a:endParaRPr lang="en-US" altLang="en-US" smtClean="0">
              <a:latin typeface="Arial" panose="020B0604020202020204" pitchFamily="34" charset="0"/>
              <a:cs typeface="Arial" panose="020B0604020202020204" pitchFamily="34" charset="0"/>
            </a:endParaRPr>
          </a:p>
        </p:txBody>
      </p:sp>
      <p:pic>
        <p:nvPicPr>
          <p:cNvPr id="6148"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4813" y="4038600"/>
            <a:ext cx="814387"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6013" y="4038600"/>
            <a:ext cx="814387"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9213" y="4038600"/>
            <a:ext cx="814387"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4051300"/>
            <a:ext cx="814388"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3613" y="4038600"/>
            <a:ext cx="814387"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A1BC4E22-6A60-4387-B453-B9E618ABFA81}" type="slidenum">
              <a:rPr lang="en-US" smtClean="0">
                <a:latin typeface="Arial" panose="020B0604020202020204" pitchFamily="34" charset="0"/>
                <a:cs typeface="Arial" panose="020B0604020202020204" pitchFamily="34" charset="0"/>
              </a:rPr>
              <a:pPr>
                <a:defRPr/>
              </a:pPr>
              <a:t>5</a:t>
            </a:fld>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381000" y="1143000"/>
            <a:ext cx="8458200" cy="4876800"/>
          </a:xfrm>
        </p:spPr>
        <p:txBody>
          <a:bodyPr/>
          <a:lstStyle/>
          <a:p>
            <a:pPr marL="609600" indent="-609600" eaLnBrk="1" hangingPunct="1">
              <a:buFont typeface="Arial" charset="0"/>
              <a:buAutoNum type="arabicPeriod" startAt="5"/>
            </a:pPr>
            <a:r>
              <a:rPr lang="en-US" altLang="en-US" sz="2800" b="1" dirty="0" smtClean="0">
                <a:latin typeface="Arial" panose="020B0604020202020204" pitchFamily="34" charset="0"/>
                <a:cs typeface="Arial" panose="020B0604020202020204" pitchFamily="34" charset="0"/>
              </a:rPr>
              <a:t>Calculate Total time:  </a:t>
            </a:r>
            <a:r>
              <a:rPr lang="en-US" altLang="en-US" sz="2800" dirty="0" smtClean="0">
                <a:latin typeface="Arial" panose="020B0604020202020204" pitchFamily="34" charset="0"/>
                <a:cs typeface="Arial" panose="020B0604020202020204" pitchFamily="34" charset="0"/>
              </a:rPr>
              <a:t>In the fifth column, you add of the pre-preparation, preparation and cooking times.  If the pre-preparation is 3 minutes, preparation time is 3 minutes and cooking time is 10 minutes then the total time is 16 minutes for the dish.</a:t>
            </a:r>
          </a:p>
          <a:p>
            <a:pPr marL="609600" indent="-609600" eaLnBrk="1" hangingPunct="1">
              <a:buFont typeface="Arial" charset="0"/>
              <a:buAutoNum type="arabicPeriod" startAt="6"/>
            </a:pPr>
            <a:r>
              <a:rPr lang="en-US" altLang="en-US" sz="2800" b="1" dirty="0" smtClean="0">
                <a:latin typeface="Arial" panose="020B0604020202020204" pitchFamily="34" charset="0"/>
                <a:cs typeface="Arial" panose="020B0604020202020204" pitchFamily="34" charset="0"/>
              </a:rPr>
              <a:t>Calculate Starting Time:</a:t>
            </a:r>
            <a:r>
              <a:rPr lang="en-US" altLang="en-US" sz="2800" dirty="0" smtClean="0">
                <a:latin typeface="Arial" panose="020B0604020202020204" pitchFamily="34" charset="0"/>
                <a:cs typeface="Arial" panose="020B0604020202020204" pitchFamily="34" charset="0"/>
              </a:rPr>
              <a:t>  In the sixth column, you subtract the total time needed to prepare the recipe from the desired serving time.  If the meal needs to served at 6:00. Subtract 16 minutes from 6:00, this means the dish needs to be started by 5:44 to be ready on time.</a:t>
            </a:r>
          </a:p>
        </p:txBody>
      </p:sp>
      <p:sp>
        <p:nvSpPr>
          <p:cNvPr id="6" name="Slide Number Placeholder 5"/>
          <p:cNvSpPr>
            <a:spLocks noGrp="1"/>
          </p:cNvSpPr>
          <p:nvPr>
            <p:ph type="sldNum" sz="quarter" idx="12"/>
          </p:nvPr>
        </p:nvSpPr>
        <p:spPr/>
        <p:txBody>
          <a:bodyPr/>
          <a:lstStyle/>
          <a:p>
            <a:pPr>
              <a:defRPr/>
            </a:pPr>
            <a:fld id="{2A3EF677-5027-4982-AB8B-336A514F715D}" type="slidenum">
              <a:rPr lang="en-US">
                <a:latin typeface="Arial" panose="020B0604020202020204" pitchFamily="34" charset="0"/>
                <a:cs typeface="Arial" panose="020B0604020202020204" pitchFamily="34" charset="0"/>
              </a:rPr>
              <a:pPr>
                <a:defRPr/>
              </a:pPr>
              <a:t>6</a:t>
            </a:fld>
            <a:endParaRPr lang="en-US" dirty="0">
              <a:latin typeface="Arial" panose="020B0604020202020204" pitchFamily="34" charset="0"/>
              <a:cs typeface="Arial" panose="020B0604020202020204" pitchFamily="34" charset="0"/>
            </a:endParaRPr>
          </a:p>
        </p:txBody>
      </p:sp>
      <p:pic>
        <p:nvPicPr>
          <p:cNvPr id="7173"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228600"/>
            <a:ext cx="8239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228600"/>
            <a:ext cx="8239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3488" y="228600"/>
            <a:ext cx="8239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228600"/>
            <a:ext cx="8229600" cy="1143000"/>
          </a:xfrm>
        </p:spPr>
        <p:txBody>
          <a:bodyPr/>
          <a:lstStyle/>
          <a:p>
            <a:pPr algn="l" eaLnBrk="1" hangingPunct="1"/>
            <a:r>
              <a:rPr lang="en-US" altLang="en-US" b="1" smtClean="0">
                <a:latin typeface="Arial" panose="020B0604020202020204" pitchFamily="34" charset="0"/>
                <a:cs typeface="Arial" panose="020B0604020202020204" pitchFamily="34" charset="0"/>
              </a:rPr>
              <a:t>  Let’s make a timetable!</a:t>
            </a:r>
          </a:p>
        </p:txBody>
      </p:sp>
      <p:sp>
        <p:nvSpPr>
          <p:cNvPr id="8195" name="Content Placeholder 6"/>
          <p:cNvSpPr>
            <a:spLocks noGrp="1"/>
          </p:cNvSpPr>
          <p:nvPr>
            <p:ph idx="1"/>
          </p:nvPr>
        </p:nvSpPr>
        <p:spPr>
          <a:xfrm>
            <a:off x="457200" y="1219200"/>
            <a:ext cx="8229600" cy="4906963"/>
          </a:xfrm>
        </p:spPr>
        <p:txBody>
          <a:bodyPr/>
          <a:lstStyle/>
          <a:p>
            <a:pPr eaLnBrk="1" hangingPunct="1">
              <a:lnSpc>
                <a:spcPct val="90000"/>
              </a:lnSpc>
            </a:pPr>
            <a:r>
              <a:rPr lang="en-US" altLang="en-US" sz="3000" smtClean="0">
                <a:latin typeface="Arial" panose="020B0604020202020204" pitchFamily="34" charset="0"/>
                <a:cs typeface="Arial" panose="020B0604020202020204" pitchFamily="34" charset="0"/>
              </a:rPr>
              <a:t>Let’s make a timetable with a recipe of your choice </a:t>
            </a:r>
          </a:p>
          <a:p>
            <a:pPr eaLnBrk="1" hangingPunct="1">
              <a:lnSpc>
                <a:spcPct val="90000"/>
              </a:lnSpc>
            </a:pPr>
            <a:r>
              <a:rPr lang="en-US" altLang="en-US" sz="3000" smtClean="0">
                <a:latin typeface="Arial" panose="020B0604020202020204" pitchFamily="34" charset="0"/>
                <a:cs typeface="Arial" panose="020B0604020202020204" pitchFamily="34" charset="0"/>
              </a:rPr>
              <a:t>Pretend that class starts a 8:00 a.m. and ends at 9:30 a.m.</a:t>
            </a:r>
          </a:p>
          <a:p>
            <a:pPr eaLnBrk="1" hangingPunct="1">
              <a:lnSpc>
                <a:spcPct val="90000"/>
              </a:lnSpc>
            </a:pPr>
            <a:r>
              <a:rPr lang="en-US" altLang="en-US" sz="3000" smtClean="0">
                <a:latin typeface="Arial" panose="020B0604020202020204" pitchFamily="34" charset="0"/>
                <a:cs typeface="Arial" panose="020B0604020202020204" pitchFamily="34" charset="0"/>
              </a:rPr>
              <a:t>Remember the steps? List each:</a:t>
            </a:r>
          </a:p>
          <a:p>
            <a:pPr lvl="1" eaLnBrk="1" hangingPunct="1">
              <a:lnSpc>
                <a:spcPct val="90000"/>
              </a:lnSpc>
              <a:buFont typeface="Calibri" pitchFamily="34" charset="0"/>
              <a:buAutoNum type="arabicPeriod"/>
            </a:pPr>
            <a:r>
              <a:rPr lang="en-US" altLang="en-US" sz="2600" smtClean="0">
                <a:latin typeface="Arial" panose="020B0604020202020204" pitchFamily="34" charset="0"/>
                <a:cs typeface="Arial" panose="020B0604020202020204" pitchFamily="34" charset="0"/>
              </a:rPr>
              <a:t>  List tasks</a:t>
            </a:r>
          </a:p>
          <a:p>
            <a:pPr lvl="1" eaLnBrk="1" hangingPunct="1">
              <a:lnSpc>
                <a:spcPct val="90000"/>
              </a:lnSpc>
              <a:buFont typeface="Calibri" pitchFamily="34" charset="0"/>
              <a:buAutoNum type="arabicPeriod"/>
            </a:pPr>
            <a:r>
              <a:rPr lang="en-US" altLang="en-US" sz="2600" smtClean="0">
                <a:latin typeface="Arial" panose="020B0604020202020204" pitchFamily="34" charset="0"/>
                <a:cs typeface="Arial" panose="020B0604020202020204" pitchFamily="34" charset="0"/>
              </a:rPr>
              <a:t>  List pre-preparation time</a:t>
            </a:r>
          </a:p>
          <a:p>
            <a:pPr lvl="1" eaLnBrk="1" hangingPunct="1">
              <a:lnSpc>
                <a:spcPct val="90000"/>
              </a:lnSpc>
              <a:buFont typeface="Calibri" pitchFamily="34" charset="0"/>
              <a:buAutoNum type="arabicPeriod"/>
            </a:pPr>
            <a:r>
              <a:rPr lang="en-US" altLang="en-US" sz="2600" smtClean="0">
                <a:latin typeface="Arial" panose="020B0604020202020204" pitchFamily="34" charset="0"/>
                <a:cs typeface="Arial" panose="020B0604020202020204" pitchFamily="34" charset="0"/>
              </a:rPr>
              <a:t>  List preparation time </a:t>
            </a:r>
          </a:p>
          <a:p>
            <a:pPr lvl="1" eaLnBrk="1" hangingPunct="1">
              <a:lnSpc>
                <a:spcPct val="90000"/>
              </a:lnSpc>
              <a:buFont typeface="Calibri" pitchFamily="34" charset="0"/>
              <a:buAutoNum type="arabicPeriod"/>
            </a:pPr>
            <a:r>
              <a:rPr lang="en-US" altLang="en-US" sz="2600" smtClean="0">
                <a:latin typeface="Arial" panose="020B0604020202020204" pitchFamily="34" charset="0"/>
                <a:cs typeface="Arial" panose="020B0604020202020204" pitchFamily="34" charset="0"/>
              </a:rPr>
              <a:t>  List cooking time</a:t>
            </a:r>
          </a:p>
          <a:p>
            <a:pPr lvl="1" eaLnBrk="1" hangingPunct="1">
              <a:lnSpc>
                <a:spcPct val="90000"/>
              </a:lnSpc>
              <a:buFont typeface="Calibri" pitchFamily="34" charset="0"/>
              <a:buAutoNum type="arabicPeriod"/>
            </a:pPr>
            <a:r>
              <a:rPr lang="en-US" altLang="en-US" sz="2600" smtClean="0">
                <a:latin typeface="Arial" panose="020B0604020202020204" pitchFamily="34" charset="0"/>
                <a:cs typeface="Arial" panose="020B0604020202020204" pitchFamily="34" charset="0"/>
              </a:rPr>
              <a:t>  Calculate total time</a:t>
            </a:r>
          </a:p>
          <a:p>
            <a:pPr lvl="1" eaLnBrk="1" hangingPunct="1">
              <a:lnSpc>
                <a:spcPct val="90000"/>
              </a:lnSpc>
              <a:buFont typeface="Calibri" pitchFamily="34" charset="0"/>
              <a:buAutoNum type="arabicPeriod"/>
            </a:pPr>
            <a:r>
              <a:rPr lang="en-US" altLang="en-US" sz="2600" smtClean="0">
                <a:latin typeface="Arial" panose="020B0604020202020204" pitchFamily="34" charset="0"/>
                <a:cs typeface="Arial" panose="020B0604020202020204" pitchFamily="34" charset="0"/>
              </a:rPr>
              <a:t>  Calculate starting time</a:t>
            </a:r>
          </a:p>
        </p:txBody>
      </p:sp>
      <p:sp>
        <p:nvSpPr>
          <p:cNvPr id="9" name="Slide Number Placeholder 8"/>
          <p:cNvSpPr>
            <a:spLocks noGrp="1"/>
          </p:cNvSpPr>
          <p:nvPr>
            <p:ph type="sldNum" sz="quarter" idx="12"/>
          </p:nvPr>
        </p:nvSpPr>
        <p:spPr/>
        <p:txBody>
          <a:bodyPr/>
          <a:lstStyle/>
          <a:p>
            <a:pPr>
              <a:defRPr/>
            </a:pPr>
            <a:fld id="{8B5F9D0B-3EA6-491F-AB63-65C3CB055BDB}" type="slidenum">
              <a:rPr lang="en-US">
                <a:latin typeface="Arial" panose="020B0604020202020204" pitchFamily="34" charset="0"/>
                <a:cs typeface="Arial" panose="020B0604020202020204" pitchFamily="34" charset="0"/>
              </a:rPr>
              <a:pPr>
                <a:defRPr/>
              </a:pPr>
              <a:t>7</a:t>
            </a:fld>
            <a:endParaRPr lang="en-US" dirty="0">
              <a:latin typeface="Arial" panose="020B0604020202020204" pitchFamily="34" charset="0"/>
              <a:cs typeface="Arial" panose="020B0604020202020204" pitchFamily="34" charset="0"/>
            </a:endParaRPr>
          </a:p>
        </p:txBody>
      </p:sp>
      <p:pic>
        <p:nvPicPr>
          <p:cNvPr id="819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733800"/>
            <a:ext cx="1752600"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TotalTime>
  <Words>357</Words>
  <Application>Microsoft Office PowerPoint</Application>
  <PresentationFormat>On-screen Show (4:3)</PresentationFormat>
  <Paragraphs>40</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Timetables</vt:lpstr>
      <vt:lpstr>Why is a timetable important? </vt:lpstr>
      <vt:lpstr>1.  List Tasks</vt:lpstr>
      <vt:lpstr>Pre-Preparation and Preparation Columns</vt:lpstr>
      <vt:lpstr>List Cooking Time</vt:lpstr>
      <vt:lpstr>PowerPoint Presentation</vt:lpstr>
      <vt:lpstr>  Let’s make a timetable!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Tables</dc:title>
  <dc:creator>Kim Smith</dc:creator>
  <cp:lastModifiedBy>teeter</cp:lastModifiedBy>
  <cp:revision>55</cp:revision>
  <dcterms:created xsi:type="dcterms:W3CDTF">2009-02-14T19:17:47Z</dcterms:created>
  <dcterms:modified xsi:type="dcterms:W3CDTF">2017-05-03T02:22:41Z</dcterms:modified>
</cp:coreProperties>
</file>